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92" r:id="rId10"/>
    <p:sldId id="293" r:id="rId11"/>
    <p:sldId id="264" r:id="rId12"/>
    <p:sldId id="265" r:id="rId13"/>
    <p:sldId id="266" r:id="rId14"/>
    <p:sldId id="268" r:id="rId15"/>
    <p:sldId id="270" r:id="rId16"/>
    <p:sldId id="269" r:id="rId17"/>
    <p:sldId id="271" r:id="rId18"/>
    <p:sldId id="267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  <p:sldId id="281" r:id="rId30"/>
    <p:sldId id="294" r:id="rId31"/>
    <p:sldId id="295" r:id="rId32"/>
    <p:sldId id="296" r:id="rId33"/>
    <p:sldId id="297" r:id="rId34"/>
    <p:sldId id="298" r:id="rId35"/>
    <p:sldId id="283" r:id="rId36"/>
    <p:sldId id="285" r:id="rId37"/>
    <p:sldId id="308" r:id="rId38"/>
    <p:sldId id="299" r:id="rId39"/>
    <p:sldId id="300" r:id="rId40"/>
    <p:sldId id="301" r:id="rId41"/>
    <p:sldId id="302" r:id="rId42"/>
    <p:sldId id="303" r:id="rId43"/>
    <p:sldId id="305" r:id="rId44"/>
    <p:sldId id="304" r:id="rId45"/>
    <p:sldId id="306" r:id="rId46"/>
    <p:sldId id="307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5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제목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7" name="내용 개체 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8" name="내용 개체 틀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9168A27-960E-43FB-811F-09D61AC48DEE}" type="datetimeFigureOut">
              <a:rPr lang="ko-KR" altLang="en-US" smtClean="0"/>
              <a:pPr/>
              <a:t>2019-11-21</a:t>
            </a:fld>
            <a:endParaRPr lang="ko-KR" altLang="en-US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C3EF4EA-F2AA-42DC-AB4B-1D1990F7392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개체 틀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[Copy of Copy of Copy of team2]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4587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_이욱재] 여행코스 상세보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0" y="0"/>
            <a:ext cx="849287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여행_회원정보] 추천여행지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70"/>
            <a:ext cx="9144000" cy="6347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여행_회원정보] 추천여행지 내용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33" y="0"/>
            <a:ext cx="67345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여행_회원정보] 추천여행지 내용2-내용1의 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70"/>
            <a:ext cx="9144000" cy="58140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공지사항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540"/>
            <a:ext cx="914400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공지사항 글쓰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780"/>
            <a:ext cx="9144000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공지사항 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310"/>
            <a:ext cx="9144000" cy="57073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공지사항 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770"/>
            <a:ext cx="9144000" cy="52044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캡처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314"/>
            <a:ext cx="9144000" cy="44413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자유게시판 글쓰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2" y="0"/>
            <a:ext cx="904351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[Copy of Copy of Copy of team2] Copy of 관리자-회원가입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자유게시판 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14" y="0"/>
            <a:ext cx="786017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[Copy of team2] 포토 게시판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22" y="0"/>
            <a:ext cx="82709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포토게시판 작성 &amp;amp; 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"/>
            <a:ext cx="914400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포토게시판 상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4554" y="0"/>
            <a:ext cx="717489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Q &amp;amp; A 게시판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550"/>
            <a:ext cx="91440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Q &amp;amp; A 게시판 작성 &amp;amp; 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8" y="0"/>
            <a:ext cx="90236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Q &amp;amp; A 게시판 상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961" y="0"/>
            <a:ext cx="698607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나만의 코스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9144000" cy="6339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나만의 코스 작성 &amp;amp; 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80" y="0"/>
            <a:ext cx="68982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나만의 코스 상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0314" y="0"/>
            <a:ext cx="46233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로그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9144000" cy="48463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축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2486" y="0"/>
            <a:ext cx="37390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축제-중간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여행,축제 상세페이지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3611" y="0"/>
            <a:ext cx="377677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여행지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3543" y="0"/>
            <a:ext cx="61369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여행지-중간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4" y="0"/>
            <a:ext cx="826265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Copy of team2] 내 여행리스트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50" y="0"/>
            <a:ext cx="79666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[Copy of Copy of Copy of Copy of team2] 내 여행리스트 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17" y="0"/>
            <a:ext cx="724436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] 가이드북 다운로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30"/>
            <a:ext cx="9144000" cy="65303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-관리자관리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380"/>
            <a:ext cx="9144000" cy="53492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 - 관리자 추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420"/>
            <a:ext cx="9144000" cy="4709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아이디 찾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 - 관리자 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420"/>
            <a:ext cx="9144000" cy="47091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 - 관리자 삭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420"/>
            <a:ext cx="9144000" cy="47091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[Copy of Copy of Copy of team2] 관리자-회원관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110"/>
            <a:ext cx="9144000" cy="50977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 - 회원 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20"/>
            <a:ext cx="914400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-회원수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관리자 - 통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040"/>
            <a:ext cx="9144000" cy="46939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세로로 말린 두루마리 모양 3"/>
          <p:cNvSpPr/>
          <p:nvPr/>
        </p:nvSpPr>
        <p:spPr>
          <a:xfrm>
            <a:off x="2571736" y="1428736"/>
            <a:ext cx="4071966" cy="4000528"/>
          </a:xfrm>
          <a:prstGeom prst="vertic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86116" y="2928934"/>
            <a:ext cx="2920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감사합니다 </a:t>
            </a:r>
            <a:endParaRPr lang="ko-KR" altLang="en-US" sz="40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비밀번호 찾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Copy of Copy of team2] 로그아웃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[Copy of 여행_회원정보] 마이페이지1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620"/>
            <a:ext cx="9144000" cy="5318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여행_회원정보] 모달상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670"/>
            <a:ext cx="9144000" cy="5280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[Copy of Team2_이욱재] 여행코스 Ma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130"/>
            <a:ext cx="9144000" cy="553974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트렉">
  <a:themeElements>
    <a:clrScheme name="트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트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트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142</TotalTime>
  <Words>1</Words>
  <Application>Microsoft Office PowerPoint</Application>
  <PresentationFormat>화면 슬라이드 쇼(4:3)</PresentationFormat>
  <Paragraphs>1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트렉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2</cp:revision>
  <dcterms:created xsi:type="dcterms:W3CDTF">2019-11-21T00:42:01Z</dcterms:created>
  <dcterms:modified xsi:type="dcterms:W3CDTF">2019-11-21T03:08:04Z</dcterms:modified>
</cp:coreProperties>
</file>